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4" r:id="rId4"/>
    <p:sldId id="283" r:id="rId5"/>
    <p:sldId id="267" r:id="rId6"/>
    <p:sldId id="268" r:id="rId7"/>
    <p:sldId id="269" r:id="rId8"/>
    <p:sldId id="262" r:id="rId9"/>
    <p:sldId id="282" r:id="rId10"/>
    <p:sldId id="263" r:id="rId11"/>
    <p:sldId id="264" r:id="rId12"/>
    <p:sldId id="266" r:id="rId13"/>
    <p:sldId id="259" r:id="rId14"/>
    <p:sldId id="270" r:id="rId15"/>
    <p:sldId id="271" r:id="rId16"/>
    <p:sldId id="273" r:id="rId17"/>
    <p:sldId id="276" r:id="rId18"/>
    <p:sldId id="278" r:id="rId19"/>
    <p:sldId id="279" r:id="rId20"/>
    <p:sldId id="280" r:id="rId21"/>
    <p:sldId id="281" r:id="rId22"/>
    <p:sldId id="277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ED6989-2796-4555-A9BD-32CDDEE02AE6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0526B-5EB7-4C42-98B3-072C68CCD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nachalo4ka.ru/wp-content/uploads/2014/10/kuritsa-5.png" TargetMode="External"/><Relationship Id="rId13" Type="http://schemas.openxmlformats.org/officeDocument/2006/relationships/hyperlink" Target="https://im0-tub-ru.yandex.net/i?id=2c0ee084472b40b94fe363d36cfb0614&amp;n=13" TargetMode="External"/><Relationship Id="rId3" Type="http://schemas.openxmlformats.org/officeDocument/2006/relationships/hyperlink" Target="http://d2gg9evh47fn9z.cloudfront.net/800px_COLOURBOX1280479.jpg" TargetMode="External"/><Relationship Id="rId7" Type="http://schemas.openxmlformats.org/officeDocument/2006/relationships/hyperlink" Target="http://freelance.ru/img/portfolio/pics/00/1E/50/1986694.jpg" TargetMode="External"/><Relationship Id="rId12" Type="http://schemas.openxmlformats.org/officeDocument/2006/relationships/hyperlink" Target="https://pixwords.solutions/assets/images/image-6e1630d970fbcd65390a5f091ff788e9-ELECTRIC%20EEL.JPhttp:/clipartix.com/wp-content/uploads/2016/04/Math-kids-stock-photo-math-children-clipart-id-clipart.jpgG" TargetMode="External"/><Relationship Id="rId2" Type="http://schemas.openxmlformats.org/officeDocument/2006/relationships/hyperlink" Target="https://images.freeimages.com/images/previews/9cc/crayons-de-couleurs-16182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osti.ru/patterns/00/09/cc/4ff6d50dc7/picture.jpg" TargetMode="External"/><Relationship Id="rId11" Type="http://schemas.openxmlformats.org/officeDocument/2006/relationships/hyperlink" Target="http://img1.liveinternet.ru/images/attach/c/9/105/275/105275249_pic__50_.gif" TargetMode="External"/><Relationship Id="rId5" Type="http://schemas.openxmlformats.org/officeDocument/2006/relationships/hyperlink" Target="http://direct-press.ru/images/stories/2013/Science/01-2013/10/1apple.jpg" TargetMode="External"/><Relationship Id="rId10" Type="http://schemas.openxmlformats.org/officeDocument/2006/relationships/hyperlink" Target="http://www.hqwallpapers.ru/wallpapers/holidays/glyantsevye-yaytsa.jpg" TargetMode="External"/><Relationship Id="rId4" Type="http://schemas.openxmlformats.org/officeDocument/2006/relationships/hyperlink" Target="https://ds02.infourok.ru/uploads/ex/01c8/00040cef-0f59a6f3/hello_html_37529762.jpg" TargetMode="External"/><Relationship Id="rId9" Type="http://schemas.openxmlformats.org/officeDocument/2006/relationships/hyperlink" Target="http://new-year-party.ru/wp-content/uploads/risunki-sobaki-02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61172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Составитель: 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учитель  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Михеева Е.А.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sz="20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20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643" y="273180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Логические задачи-шутки на уроках математики в первом классе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Не попади в ловушку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1825625"/>
            <a:ext cx="417195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В вазе стояло 3 тюльпана и 7 нарциссов. Сколько тюльпанов стояло в вазе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5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мальчиков расчистили по 1 дорожке в саду. Сколько дорожек расчистили мальчики?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475486"/>
            <a:ext cx="3346450" cy="19877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270" y="1067680"/>
            <a:ext cx="2477894" cy="25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92374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Свари яйцо</a:t>
            </a:r>
            <a:b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Пять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яиц варились пять минут. 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Сколько минут варилось каждое яйцо?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8" y="2608118"/>
            <a:ext cx="4702569" cy="3927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516" y="1976435"/>
            <a:ext cx="2509495" cy="2341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087" y="4001294"/>
            <a:ext cx="3610068" cy="30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96191"/>
            <a:ext cx="7886700" cy="1693718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Взвесь курицу </a:t>
            </a:r>
            <a:b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Курица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, стоящая на одной ноге, весит 2 кг. Сколько весит курица, стоящая на двух ногах?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55" y="2924102"/>
            <a:ext cx="3527425" cy="352742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157" y="908566"/>
            <a:ext cx="2872186" cy="3121580"/>
          </a:xfrm>
        </p:spPr>
      </p:pic>
    </p:spTree>
    <p:extLst>
      <p:ext uri="{BB962C8B-B14F-4D97-AF65-F5344CB8AC3E}">
        <p14:creationId xmlns:p14="http://schemas.microsoft.com/office/powerpoint/2010/main" val="16365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06582"/>
            <a:ext cx="7886700" cy="1115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Опять ловушка</a:t>
            </a:r>
            <a:b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Над </a:t>
            </a:r>
            <a:r>
              <a:rPr lang="ru-RU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рекой летели птицы: голубь, щука, 2 синицы, 2 стрижа и 5 угрей. Сколько птиц? Ответь скорей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1" y="2618511"/>
            <a:ext cx="1776844" cy="24513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690" y="2618511"/>
            <a:ext cx="3429000" cy="1454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725" y="2524991"/>
            <a:ext cx="1600201" cy="1392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765" y="2784763"/>
            <a:ext cx="1685925" cy="803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69" y="4385189"/>
            <a:ext cx="1560576" cy="1481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697" y="4422683"/>
            <a:ext cx="1560576" cy="1481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760" y="3221182"/>
            <a:ext cx="1600201" cy="13923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396" y="4481510"/>
            <a:ext cx="1560576" cy="14813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96" y="4422683"/>
            <a:ext cx="1560576" cy="14813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623" y="4481510"/>
            <a:ext cx="1560576" cy="1481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772" y="4854039"/>
            <a:ext cx="1486473" cy="15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16973"/>
            <a:ext cx="7886700" cy="4675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Подумай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Может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ли дождь идти 2 дня подряд?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63882"/>
            <a:ext cx="7585364" cy="44265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573" y="3626428"/>
            <a:ext cx="2483427" cy="27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6826"/>
            <a:ext cx="7886700" cy="13980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Купи рыбку 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Полторы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рыбы стоят полтора рубля. Сколько стоят 5 рыб?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1" y="1690689"/>
            <a:ext cx="3427302" cy="178723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50" y="1735171"/>
            <a:ext cx="3427302" cy="178723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64738"/>
            <a:ext cx="3427302" cy="1787236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77925"/>
            <a:ext cx="3427302" cy="1787236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349" y="5167311"/>
            <a:ext cx="3427302" cy="17872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08" y="1787117"/>
            <a:ext cx="2026229" cy="15889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509" y="1783113"/>
            <a:ext cx="2026229" cy="15889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536" y="3583783"/>
            <a:ext cx="2026229" cy="15889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201" y="5245025"/>
            <a:ext cx="2026229" cy="15889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66" y="7158255"/>
            <a:ext cx="2026229" cy="15889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08" y="3819830"/>
            <a:ext cx="2026229" cy="15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32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Сосчитай ноги </a:t>
            </a:r>
            <a:b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 </a:t>
            </a: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дворе гуляют куры и собаки, на всех — 10 ног. Сколько во дворе кур и сколько собак?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259149" y="3631180"/>
            <a:ext cx="5055177" cy="17620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72" y="3938598"/>
            <a:ext cx="1856720" cy="195305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52" y="3906319"/>
            <a:ext cx="1856720" cy="1953050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632" y="4067154"/>
            <a:ext cx="1856720" cy="1953050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354" y="1662102"/>
            <a:ext cx="2523712" cy="1901538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508" y="1662102"/>
            <a:ext cx="2523712" cy="1901538"/>
          </a:xfrm>
          <a:prstGeom prst="rect">
            <a:avLst/>
          </a:prstGeom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334" y="4114801"/>
            <a:ext cx="1856720" cy="1953050"/>
          </a:xfrm>
          <a:prstGeom prst="rect">
            <a:avLst/>
          </a:prstGeo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44" y="1729642"/>
            <a:ext cx="2523712" cy="19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9484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Вежливые мальчики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 комнате  стояли 10 стульев ,на них сидели 10 мальчиков . Вошли 10 девочек , и им всем нашлось по стулу. Как это могло случиться?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20" y="1963881"/>
            <a:ext cx="7597510" cy="4468091"/>
          </a:xfrm>
        </p:spPr>
      </p:pic>
    </p:spTree>
    <p:extLst>
      <p:ext uri="{BB962C8B-B14F-4D97-AF65-F5344CB8AC3E}">
        <p14:creationId xmlns:p14="http://schemas.microsoft.com/office/powerpoint/2010/main" val="4920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Посчитай ушки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Сколько ушей у трех мышей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02" y="3369790"/>
            <a:ext cx="2387222" cy="2047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24" y="3234854"/>
            <a:ext cx="2387222" cy="2047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826" y="3302322"/>
            <a:ext cx="2387222" cy="2047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423" y="2853314"/>
            <a:ext cx="904009" cy="763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930" y="2718378"/>
            <a:ext cx="904009" cy="763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704" y="2718378"/>
            <a:ext cx="904009" cy="763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319" y="3492473"/>
            <a:ext cx="3740727" cy="36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Посчитай уток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1361209"/>
            <a:ext cx="7886700" cy="481575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 озере плавало 5 уток, охотник выстрелил и убил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одну. Сколько уток осталось?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4" y="3194304"/>
            <a:ext cx="8016585" cy="4100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16" y="1361209"/>
            <a:ext cx="3791479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0"/>
            <a:ext cx="6512511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Памятка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0876" y="1079249"/>
            <a:ext cx="6400800" cy="34747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Если тебе трудно решить задачу, то попробуй:</a:t>
            </a:r>
          </a:p>
          <a:p>
            <a:r>
              <a:rPr lang="ru-RU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сделать к задаче рисунок или чертеж; подумай, может быть, нужно сделать на них дополнительные построения или изменить чертеж в процессе решения задачи; </a:t>
            </a:r>
          </a:p>
          <a:p>
            <a:r>
              <a:rPr lang="ru-RU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ввести вспомогательный элемент (часть);</a:t>
            </a:r>
          </a:p>
          <a:p>
            <a:r>
              <a:rPr lang="ru-RU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использовать для решения задачи способ подбора;</a:t>
            </a:r>
          </a:p>
          <a:p>
            <a:r>
              <a:rPr lang="ru-RU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переформулировать задачу другими словами, чтобы она стала более понятной и знакомой;</a:t>
            </a:r>
          </a:p>
          <a:p>
            <a:r>
              <a:rPr lang="ru-RU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разделить условия или вопрос задачи на части и решить ее по частям;</a:t>
            </a:r>
          </a:p>
          <a:p>
            <a:r>
              <a:rPr lang="ru-RU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начать решение задачи «с конца».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2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Съешь сливу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Если съесть одну сливу, что останется?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2431472"/>
            <a:ext cx="5049982" cy="4166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18" y="3023755"/>
            <a:ext cx="3699164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51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Подумай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1184564"/>
            <a:ext cx="7886700" cy="49923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Шесть ног, две головы, один хвост. Кто это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734" y="1667306"/>
            <a:ext cx="6127173" cy="46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Молодцы!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45" y="1825625"/>
            <a:ext cx="6691746" cy="492846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50719"/>
            <a:ext cx="1313584" cy="1427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837" y="752621"/>
            <a:ext cx="1313584" cy="1427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764" y="550719"/>
            <a:ext cx="1313584" cy="1427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808" y="397741"/>
            <a:ext cx="1313584" cy="1427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394" y="2037773"/>
            <a:ext cx="1313584" cy="14278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93" y="3869026"/>
            <a:ext cx="1313584" cy="14278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999" y="5154035"/>
            <a:ext cx="1313584" cy="1427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270211"/>
            <a:ext cx="1313584" cy="1427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56" y="3352511"/>
            <a:ext cx="1313584" cy="1427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08" y="1924627"/>
            <a:ext cx="1313584" cy="14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65255" y="109261"/>
            <a:ext cx="6512511" cy="1143000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Интернет - ресурсы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3"/>
          </p:nvPr>
        </p:nvSpPr>
        <p:spPr>
          <a:xfrm>
            <a:off x="730876" y="1117886"/>
            <a:ext cx="7498724" cy="5218519"/>
          </a:xfrm>
        </p:spPr>
        <p:txBody>
          <a:bodyPr>
            <a:normAutofit/>
          </a:bodyPr>
          <a:lstStyle/>
          <a:p>
            <a:r>
              <a:rPr lang="en-US" altLang="ru-RU" sz="1400" dirty="0">
                <a:hlinkClick r:id="rId2"/>
              </a:rPr>
              <a:t>https://</a:t>
            </a:r>
            <a:r>
              <a:rPr lang="en-US" altLang="ru-RU" sz="1400" dirty="0" smtClean="0">
                <a:hlinkClick r:id="rId2"/>
              </a:rPr>
              <a:t>images.freeimages.com/images/previews/9cc/crayons-de-couleurs-1618215.jpg</a:t>
            </a:r>
            <a:endParaRPr lang="ru-RU" altLang="ru-RU" sz="1400" dirty="0" smtClean="0"/>
          </a:p>
          <a:p>
            <a:r>
              <a:rPr lang="en-US" altLang="ru-RU" sz="1400" dirty="0">
                <a:hlinkClick r:id="rId3"/>
              </a:rPr>
              <a:t>http://</a:t>
            </a:r>
            <a:r>
              <a:rPr lang="en-US" altLang="ru-RU" sz="1400" dirty="0" smtClean="0">
                <a:hlinkClick r:id="rId3"/>
              </a:rPr>
              <a:t>d2gg9evh47fn9z.cloudfront.net/800px_COLOURBOX1280479.jpg</a:t>
            </a:r>
            <a:endParaRPr lang="ru-RU" altLang="ru-RU" sz="1400" dirty="0" smtClean="0"/>
          </a:p>
          <a:p>
            <a:r>
              <a:rPr lang="ru-RU" altLang="ru-RU" sz="1400" dirty="0" smtClean="0"/>
              <a:t> </a:t>
            </a:r>
            <a:r>
              <a:rPr lang="en-US" altLang="ru-RU" sz="1400" dirty="0">
                <a:hlinkClick r:id="rId4"/>
              </a:rPr>
              <a:t>https://</a:t>
            </a:r>
            <a:r>
              <a:rPr lang="en-US" altLang="ru-RU" sz="1400" dirty="0" smtClean="0">
                <a:hlinkClick r:id="rId4"/>
              </a:rPr>
              <a:t>ds02.infourok.ru/uploads/ex/01c8/00040cef-0f59a6f3/hello_html_37529762.jpg</a:t>
            </a:r>
            <a:endParaRPr lang="ru-RU" altLang="ru-RU" sz="1400" dirty="0" smtClean="0"/>
          </a:p>
          <a:p>
            <a:r>
              <a:rPr lang="en-US" altLang="ru-RU" sz="1400" dirty="0">
                <a:hlinkClick r:id="rId5"/>
              </a:rPr>
              <a:t>http://</a:t>
            </a:r>
            <a:r>
              <a:rPr lang="en-US" altLang="ru-RU" sz="1400" dirty="0" smtClean="0">
                <a:hlinkClick r:id="rId5"/>
              </a:rPr>
              <a:t>direct-press.ru/images/stories/2013/Science/01-2013/10/1apple.jpg</a:t>
            </a:r>
            <a:endParaRPr lang="ru-RU" altLang="ru-RU" sz="1400" dirty="0" smtClean="0"/>
          </a:p>
          <a:p>
            <a:r>
              <a:rPr lang="en-US" altLang="ru-RU" sz="1400" dirty="0">
                <a:hlinkClick r:id="rId6"/>
              </a:rPr>
              <a:t>http://</a:t>
            </a:r>
            <a:r>
              <a:rPr lang="en-US" altLang="ru-RU" sz="1400" dirty="0" smtClean="0">
                <a:hlinkClick r:id="rId6"/>
              </a:rPr>
              <a:t>crosti.ru/patterns/00/09/cc/4ff6d50dc7/picture.jpg</a:t>
            </a:r>
            <a:endParaRPr lang="ru-RU" altLang="ru-RU" sz="1400" dirty="0" smtClean="0"/>
          </a:p>
          <a:p>
            <a:r>
              <a:rPr lang="en-US" altLang="ru-RU" sz="1400" dirty="0">
                <a:hlinkClick r:id="rId7"/>
              </a:rPr>
              <a:t>http://</a:t>
            </a:r>
            <a:r>
              <a:rPr lang="en-US" altLang="ru-RU" sz="1400" dirty="0" smtClean="0">
                <a:hlinkClick r:id="rId7"/>
              </a:rPr>
              <a:t>freelance.ru/img/portfolio/pics/00/1E/50/1986694.jpg</a:t>
            </a:r>
            <a:endParaRPr lang="ru-RU" altLang="ru-RU" sz="1400" dirty="0" smtClean="0"/>
          </a:p>
          <a:p>
            <a:r>
              <a:rPr lang="en-US" altLang="ru-RU" sz="1400" dirty="0">
                <a:hlinkClick r:id="rId8"/>
              </a:rPr>
              <a:t>http://</a:t>
            </a:r>
            <a:r>
              <a:rPr lang="en-US" altLang="ru-RU" sz="1400" dirty="0" smtClean="0">
                <a:hlinkClick r:id="rId8"/>
              </a:rPr>
              <a:t>nachalo4ka.ru/wp-content/uploads/2014/10/kuritsa-5.png</a:t>
            </a:r>
            <a:endParaRPr lang="ru-RU" altLang="ru-RU" sz="1400" dirty="0" smtClean="0"/>
          </a:p>
          <a:p>
            <a:r>
              <a:rPr lang="en-US" altLang="ru-RU" sz="1400" dirty="0">
                <a:hlinkClick r:id="rId9"/>
              </a:rPr>
              <a:t>http://</a:t>
            </a:r>
            <a:r>
              <a:rPr lang="en-US" altLang="ru-RU" sz="1400" dirty="0" smtClean="0">
                <a:hlinkClick r:id="rId9"/>
              </a:rPr>
              <a:t>new-year-party.ru/wp-content/uploads/risunki-sobaki-021.jpg</a:t>
            </a:r>
            <a:endParaRPr lang="ru-RU" altLang="ru-RU" sz="1400" dirty="0" smtClean="0"/>
          </a:p>
          <a:p>
            <a:r>
              <a:rPr lang="en-US" altLang="ru-RU" sz="1400" dirty="0">
                <a:hlinkClick r:id="rId10"/>
              </a:rPr>
              <a:t>http://</a:t>
            </a:r>
            <a:r>
              <a:rPr lang="en-US" altLang="ru-RU" sz="1400" dirty="0" smtClean="0">
                <a:hlinkClick r:id="rId10"/>
              </a:rPr>
              <a:t>www.hqwallpapers.ru/wallpapers/holidays/glyantsevye-yaytsa.jpg</a:t>
            </a:r>
            <a:endParaRPr lang="ru-RU" altLang="ru-RU" sz="1400" dirty="0" smtClean="0"/>
          </a:p>
          <a:p>
            <a:r>
              <a:rPr lang="en-US" altLang="ru-RU" sz="1400" dirty="0">
                <a:hlinkClick r:id="rId11"/>
              </a:rPr>
              <a:t>http://img1.liveinternet.ru/images/attach/c/9/105/275/105275249_pic__50_.</a:t>
            </a:r>
            <a:r>
              <a:rPr lang="en-US" altLang="ru-RU" sz="1400" dirty="0" smtClean="0">
                <a:hlinkClick r:id="rId11"/>
              </a:rPr>
              <a:t>gif</a:t>
            </a:r>
            <a:endParaRPr lang="ru-RU" altLang="ru-RU" sz="1400" dirty="0" smtClean="0"/>
          </a:p>
          <a:p>
            <a:r>
              <a:rPr lang="en-US" altLang="ru-RU" sz="1400" dirty="0">
                <a:hlinkClick r:id="rId12"/>
              </a:rPr>
              <a:t>https://pixwords.solutions/assets/images/image-6e1630d970fbcd65390a5f091ff788e9-ELECTRIC%20EEL.JPhttp://</a:t>
            </a:r>
            <a:r>
              <a:rPr lang="en-US" altLang="ru-RU" sz="1400" dirty="0" smtClean="0">
                <a:hlinkClick r:id="rId12"/>
              </a:rPr>
              <a:t>clipartix.com/wp-content/uploads/2016/04/Math-kids-stock-photo-math-children-clipart-id-clipart.jpgG</a:t>
            </a:r>
            <a:endParaRPr lang="ru-RU" altLang="ru-RU" sz="1400" dirty="0" smtClean="0"/>
          </a:p>
          <a:p>
            <a:r>
              <a:rPr lang="en-US" altLang="ru-RU" sz="1400" dirty="0">
                <a:hlinkClick r:id="rId13"/>
              </a:rPr>
              <a:t>https://</a:t>
            </a:r>
            <a:r>
              <a:rPr lang="en-US" altLang="ru-RU" sz="1400" dirty="0" smtClean="0">
                <a:hlinkClick r:id="rId13"/>
              </a:rPr>
              <a:t>im0-tub-ru.yandex.net/i?id=2c0ee084472b40b94fe363d36cfb0614&amp;n=13</a:t>
            </a:r>
            <a:endParaRPr lang="ru-RU" altLang="ru-RU" sz="1400" dirty="0" smtClean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endParaRPr lang="ru-RU" alt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0518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Задачи - шутки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319646"/>
            <a:ext cx="8343900" cy="5330536"/>
          </a:xfrm>
        </p:spPr>
      </p:pic>
    </p:spTree>
    <p:extLst>
      <p:ext uri="{BB962C8B-B14F-4D97-AF65-F5344CB8AC3E}">
        <p14:creationId xmlns:p14="http://schemas.microsoft.com/office/powerpoint/2010/main" val="28904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Прояви смекалку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В комнате 4 угла. В каждом углу сидела кошка, напротив каждой кошки — 3 кошки. Сколько кошек находилось в комнате?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365" y="4942608"/>
            <a:ext cx="2464026" cy="18336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365" y="3002973"/>
            <a:ext cx="2464026" cy="19396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391" y="4942608"/>
            <a:ext cx="2464026" cy="1878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391" y="3086246"/>
            <a:ext cx="2464026" cy="1721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73" y="3241964"/>
            <a:ext cx="3605645" cy="32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197427"/>
            <a:ext cx="7886700" cy="5979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Подумай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Стоит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в поле дуб. На дубе три ветки, на каждой ветке по три яблока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Сколько всего яблок?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9" y="2234045"/>
            <a:ext cx="4911436" cy="4343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646" y="2548586"/>
            <a:ext cx="4173682" cy="37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23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Весёлые карандаши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1527463"/>
            <a:ext cx="7886700" cy="46494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На столе лежат 3 карандаша разной длины. Как удалить из середины самый длинный карандаш, не трогая его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2853026"/>
            <a:ext cx="9424555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28650" y="987136"/>
            <a:ext cx="7330786" cy="1870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Сосчитай концы</a:t>
            </a:r>
            <a:b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Сколько концов у палки? У двух палок? У двух с половиной?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2867891"/>
            <a:ext cx="7886700" cy="3309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2" y="3065318"/>
            <a:ext cx="3273136" cy="2306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736" y="3065318"/>
            <a:ext cx="2763982" cy="3449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509" y="2560927"/>
            <a:ext cx="2906857" cy="3366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04" y="4623954"/>
            <a:ext cx="2545773" cy="1891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972" y="5106700"/>
            <a:ext cx="1527464" cy="16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Прояви смекалку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У животного 2 правые ноги, 2 левые, 2 ноги спереди, 2 сзади. Сколько у него ног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Сколько орехов в пустом стакане?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855" y="1690689"/>
            <a:ext cx="3454977" cy="2174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699" y="3921530"/>
            <a:ext cx="2483427" cy="23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Покушай яблочка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 столе лежало 4 яблока. Одно из них разрезали пополам и положили на стол. Сколько яблок на столе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210" y="3158837"/>
            <a:ext cx="3075709" cy="2078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516" y="3158837"/>
            <a:ext cx="3075709" cy="2078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365" y="3158837"/>
            <a:ext cx="3075709" cy="2078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127" y="3158837"/>
            <a:ext cx="1378526" cy="10494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127" y="4197928"/>
            <a:ext cx="1378526" cy="10494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581" y="5272808"/>
            <a:ext cx="3075709" cy="2078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485" y="5272808"/>
            <a:ext cx="3075709" cy="20781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219" y="5272808"/>
            <a:ext cx="3075709" cy="20781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90" y="5254914"/>
            <a:ext cx="3075709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599</TotalTime>
  <Words>361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 Логические задачи-шутки на уроках математики в первом классе</vt:lpstr>
      <vt:lpstr>Памятка</vt:lpstr>
      <vt:lpstr>Задачи - шутки</vt:lpstr>
      <vt:lpstr>Прояви смекалку</vt:lpstr>
      <vt:lpstr> </vt:lpstr>
      <vt:lpstr>Весёлые карандаши</vt:lpstr>
      <vt:lpstr>Сосчитай концы  Сколько концов у палки? У двух палок? У двух с половиной?</vt:lpstr>
      <vt:lpstr>Прояви смекалку</vt:lpstr>
      <vt:lpstr>Покушай яблочка</vt:lpstr>
      <vt:lpstr>Не попади в ловушку</vt:lpstr>
      <vt:lpstr>Свари яйцо Пять яиц варились пять минут.  Сколько минут варилось каждое яйцо? </vt:lpstr>
      <vt:lpstr>Взвесь курицу  Курица, стоящая на одной ноге, весит 2 кг. Сколько весит курица, стоящая на двух ногах?</vt:lpstr>
      <vt:lpstr>Опять ловушка Над рекой летели птицы: голубь, щука, 2 синицы, 2 стрижа и 5 угрей. Сколько птиц? Ответь скорей.</vt:lpstr>
      <vt:lpstr>Подумай Может ли дождь идти 2 дня подряд?</vt:lpstr>
      <vt:lpstr>Купи рыбку  Полторы рыбы стоят полтора рубля. Сколько стоят 5 рыб? </vt:lpstr>
      <vt:lpstr>Сосчитай ноги  Во дворе гуляют куры и собаки, на всех — 10 ног. Сколько во дворе кур и сколько собак?</vt:lpstr>
      <vt:lpstr>Вежливые мальчики В комнате  стояли 10 стульев ,на них сидели 10 мальчиков . Вошли 10 девочек , и им всем нашлось по стулу. Как это могло случиться?</vt:lpstr>
      <vt:lpstr>Посчитай ушки</vt:lpstr>
      <vt:lpstr>Посчитай уток</vt:lpstr>
      <vt:lpstr>Съешь сливу</vt:lpstr>
      <vt:lpstr>Подумай</vt:lpstr>
      <vt:lpstr>Молодцы!</vt:lpstr>
      <vt:lpstr>Интернет - 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Логические задачи на уроках математики в начальной школе</dc:title>
  <dc:creator>пк</dc:creator>
  <cp:lastModifiedBy>Asiou</cp:lastModifiedBy>
  <cp:revision>59</cp:revision>
  <dcterms:created xsi:type="dcterms:W3CDTF">2017-11-25T07:02:46Z</dcterms:created>
  <dcterms:modified xsi:type="dcterms:W3CDTF">2025-01-14T05:46:01Z</dcterms:modified>
  <cp:contentStatus/>
</cp:coreProperties>
</file>